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_rels/presentation.xml.rels" ContentType="application/vnd.openxmlformats-package.relationships+xml"/>
  <Override PartName="/ppt/media/image10.png" ContentType="image/png"/>
  <Override PartName="/ppt/media/image2.jpeg" ContentType="image/jpeg"/>
  <Override PartName="/ppt/media/image3.jpeg" ContentType="image/jpeg"/>
  <Override PartName="/ppt/media/image11.png" ContentType="image/png"/>
  <Override PartName="/ppt/media/image1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B9C0E0-A937-492D-A0E3-2DD0635D742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5A29BE-6F05-4822-9B93-F4F9ED11EDC9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</a:rPr>
            <a:t>отсутствие устойчивого пассажиропотока на маршрутах до сельских территорий;</a:t>
          </a:r>
          <a:endParaRPr lang="ru-RU" sz="1400" dirty="0">
            <a:solidFill>
              <a:schemeClr val="tx1"/>
            </a:solidFill>
          </a:endParaRPr>
        </a:p>
      </dgm:t>
    </dgm:pt>
    <dgm:pt modelId="{97EB841D-FFE9-4D50-9562-E3476C5CE6B1}" type="parTrans" cxnId="{D25912FF-3559-4471-95FE-4DD8721D2505}">
      <dgm:prSet/>
      <dgm:spPr/>
      <dgm:t>
        <a:bodyPr/>
        <a:lstStyle/>
        <a:p>
          <a:endParaRPr lang="ru-RU"/>
        </a:p>
      </dgm:t>
    </dgm:pt>
    <dgm:pt modelId="{30E8207E-2AC4-4AC1-845F-C332ADC75199}" type="sibTrans" cxnId="{D25912FF-3559-4471-95FE-4DD8721D2505}">
      <dgm:prSet/>
      <dgm:spPr/>
      <dgm:t>
        <a:bodyPr/>
        <a:lstStyle/>
        <a:p>
          <a:endParaRPr lang="ru-RU"/>
        </a:p>
      </dgm:t>
    </dgm:pt>
    <dgm:pt modelId="{130C6EC1-07DA-4905-91D0-53032BB6F639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</a:rPr>
            <a:t>- отсутствие на территории муниципальных районов транспортных предприятий - перевозчиков;</a:t>
          </a:r>
          <a:endParaRPr lang="ru-RU" sz="1400" dirty="0">
            <a:solidFill>
              <a:schemeClr val="tx1"/>
            </a:solidFill>
          </a:endParaRPr>
        </a:p>
      </dgm:t>
    </dgm:pt>
    <dgm:pt modelId="{D7FD9506-B6AD-4289-A766-FA7481BA2B6B}" type="parTrans" cxnId="{11C7558D-F24B-4B5C-9EDD-20388553BF03}">
      <dgm:prSet/>
      <dgm:spPr/>
      <dgm:t>
        <a:bodyPr/>
        <a:lstStyle/>
        <a:p>
          <a:endParaRPr lang="ru-RU"/>
        </a:p>
      </dgm:t>
    </dgm:pt>
    <dgm:pt modelId="{17B6D90F-8E64-41E4-8DC2-5DC1B04D20D1}" type="sibTrans" cxnId="{11C7558D-F24B-4B5C-9EDD-20388553BF03}">
      <dgm:prSet/>
      <dgm:spPr/>
      <dgm:t>
        <a:bodyPr/>
        <a:lstStyle/>
        <a:p>
          <a:endParaRPr lang="ru-RU"/>
        </a:p>
      </dgm:t>
    </dgm:pt>
    <dgm:pt modelId="{6A58101A-D09E-44E3-8282-BF20B90FD41D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</a:rPr>
            <a:t>- маршруты, обслуживающие сельские населенные пункты являются социально-направленными и экономически убыточными;</a:t>
          </a:r>
          <a:endParaRPr lang="ru-RU" sz="1400" dirty="0">
            <a:solidFill>
              <a:schemeClr val="tx1"/>
            </a:solidFill>
          </a:endParaRPr>
        </a:p>
      </dgm:t>
    </dgm:pt>
    <dgm:pt modelId="{21E01924-F799-49BF-B231-70D7CB82A1AD}" type="parTrans" cxnId="{C587CEE4-B9AF-46C0-9EFB-F8C1F6C8FC79}">
      <dgm:prSet/>
      <dgm:spPr/>
      <dgm:t>
        <a:bodyPr/>
        <a:lstStyle/>
        <a:p>
          <a:endParaRPr lang="ru-RU"/>
        </a:p>
      </dgm:t>
    </dgm:pt>
    <dgm:pt modelId="{3027B959-957C-4DF5-AA73-A9D56E04EE8F}" type="sibTrans" cxnId="{C587CEE4-B9AF-46C0-9EFB-F8C1F6C8FC79}">
      <dgm:prSet/>
      <dgm:spPr/>
      <dgm:t>
        <a:bodyPr/>
        <a:lstStyle/>
        <a:p>
          <a:endParaRPr lang="ru-RU"/>
        </a:p>
      </dgm:t>
    </dgm:pt>
    <dgm:pt modelId="{8F2E3541-438A-4D95-8187-B398C16AC45B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</a:rPr>
            <a:t>-отсутствие в муниципальных бюджетах средств на организацию перевозок пассажиров в муниципальных районах по регулируемым тарифам; </a:t>
          </a:r>
          <a:endParaRPr lang="ru-RU" sz="1400" dirty="0">
            <a:solidFill>
              <a:schemeClr val="tx1"/>
            </a:solidFill>
          </a:endParaRPr>
        </a:p>
      </dgm:t>
    </dgm:pt>
    <dgm:pt modelId="{33F04028-4178-48BE-938D-0FFF082AED18}" type="parTrans" cxnId="{11DFB3AC-B5FF-40EE-A665-DEF27A914AD2}">
      <dgm:prSet/>
      <dgm:spPr/>
      <dgm:t>
        <a:bodyPr/>
        <a:lstStyle/>
        <a:p>
          <a:endParaRPr lang="ru-RU"/>
        </a:p>
      </dgm:t>
    </dgm:pt>
    <dgm:pt modelId="{158EA33E-721A-4941-A08F-76AA00BF4727}" type="sibTrans" cxnId="{11DFB3AC-B5FF-40EE-A665-DEF27A914AD2}">
      <dgm:prSet/>
      <dgm:spPr/>
      <dgm:t>
        <a:bodyPr/>
        <a:lstStyle/>
        <a:p>
          <a:endParaRPr lang="ru-RU"/>
        </a:p>
      </dgm:t>
    </dgm:pt>
    <dgm:pt modelId="{F14A51AA-B55A-4080-9EA1-342DA0E84D3C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</a:rPr>
            <a:t>- неудовлетворительное состояние автомобильных дорог и транспортной инфраструктуры сельских территорий; </a:t>
          </a:r>
          <a:endParaRPr lang="ru-RU" sz="1400" dirty="0">
            <a:solidFill>
              <a:schemeClr val="tx1"/>
            </a:solidFill>
          </a:endParaRPr>
        </a:p>
      </dgm:t>
    </dgm:pt>
    <dgm:pt modelId="{44218BD5-454C-4E78-AC11-56532F44BD98}" type="parTrans" cxnId="{B5802C70-0B9A-4BB0-9406-92542F8F2955}">
      <dgm:prSet/>
      <dgm:spPr/>
      <dgm:t>
        <a:bodyPr/>
        <a:lstStyle/>
        <a:p>
          <a:endParaRPr lang="ru-RU"/>
        </a:p>
      </dgm:t>
    </dgm:pt>
    <dgm:pt modelId="{B228CFFC-56C8-4D43-A289-E6C67E3BB3D3}" type="sibTrans" cxnId="{B5802C70-0B9A-4BB0-9406-92542F8F2955}">
      <dgm:prSet/>
      <dgm:spPr/>
      <dgm:t>
        <a:bodyPr/>
        <a:lstStyle/>
        <a:p>
          <a:endParaRPr lang="ru-RU"/>
        </a:p>
      </dgm:t>
    </dgm:pt>
    <dgm:pt modelId="{EFAC043C-9C9E-4B00-9C35-6DC355437CC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</a:rPr>
            <a:t>- устаревший подвижной состав, осуществляющий регулярные перевозки пассажиров</a:t>
          </a:r>
          <a:endParaRPr lang="ru-RU" sz="1400" dirty="0">
            <a:solidFill>
              <a:schemeClr val="tx1"/>
            </a:solidFill>
          </a:endParaRPr>
        </a:p>
      </dgm:t>
    </dgm:pt>
    <dgm:pt modelId="{D80BB0AD-48F0-45A0-8EAE-64D1338385E5}" type="parTrans" cxnId="{6860F002-4203-4907-8407-50BE0D736BE3}">
      <dgm:prSet/>
      <dgm:spPr/>
      <dgm:t>
        <a:bodyPr/>
        <a:lstStyle/>
        <a:p>
          <a:endParaRPr lang="ru-RU"/>
        </a:p>
      </dgm:t>
    </dgm:pt>
    <dgm:pt modelId="{5DFED2B1-F1F9-48BF-B769-862E6DBA746C}" type="sibTrans" cxnId="{6860F002-4203-4907-8407-50BE0D736BE3}">
      <dgm:prSet/>
      <dgm:spPr/>
      <dgm:t>
        <a:bodyPr/>
        <a:lstStyle/>
        <a:p>
          <a:endParaRPr lang="ru-RU"/>
        </a:p>
      </dgm:t>
    </dgm:pt>
    <dgm:pt modelId="{869F6130-4717-43A2-9EB6-6774FE2FC271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</a:rPr>
            <a:t>- отсутствие средств на приобретение нового подвижного состава;</a:t>
          </a:r>
          <a:endParaRPr lang="ru-RU" sz="1400" dirty="0">
            <a:solidFill>
              <a:schemeClr val="tx1"/>
            </a:solidFill>
          </a:endParaRPr>
        </a:p>
      </dgm:t>
    </dgm:pt>
    <dgm:pt modelId="{D6BE3D9E-0A19-4167-AF8C-07B88A6F765D}" type="parTrans" cxnId="{71408948-6EDB-469C-BEAD-F042B26D1522}">
      <dgm:prSet/>
      <dgm:spPr/>
      <dgm:t>
        <a:bodyPr/>
        <a:lstStyle/>
        <a:p>
          <a:endParaRPr lang="ru-RU"/>
        </a:p>
      </dgm:t>
    </dgm:pt>
    <dgm:pt modelId="{C860D32F-3183-4432-BF19-9C427045E314}" type="sibTrans" cxnId="{71408948-6EDB-469C-BEAD-F042B26D1522}">
      <dgm:prSet/>
      <dgm:spPr/>
      <dgm:t>
        <a:bodyPr/>
        <a:lstStyle/>
        <a:p>
          <a:endParaRPr lang="ru-RU"/>
        </a:p>
      </dgm:t>
    </dgm:pt>
    <dgm:pt modelId="{9EA425B6-84A3-4366-824D-CC45EF70F6E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</a:rPr>
            <a:t>- нехватка водительского состава у предприятий-перевозчиков;</a:t>
          </a:r>
          <a:endParaRPr lang="ru-RU" sz="1400" dirty="0">
            <a:solidFill>
              <a:schemeClr val="tx1"/>
            </a:solidFill>
          </a:endParaRPr>
        </a:p>
      </dgm:t>
    </dgm:pt>
    <dgm:pt modelId="{34CAC3CA-39E1-4B70-860C-5A83F0BD37BC}" type="parTrans" cxnId="{67C5EADB-9D93-4A73-A8F8-FBEA911070A5}">
      <dgm:prSet/>
      <dgm:spPr/>
      <dgm:t>
        <a:bodyPr/>
        <a:lstStyle/>
        <a:p>
          <a:endParaRPr lang="ru-RU"/>
        </a:p>
      </dgm:t>
    </dgm:pt>
    <dgm:pt modelId="{D7DD315F-59F4-4C86-8533-AFB935E828FF}" type="sibTrans" cxnId="{67C5EADB-9D93-4A73-A8F8-FBEA911070A5}">
      <dgm:prSet/>
      <dgm:spPr/>
      <dgm:t>
        <a:bodyPr/>
        <a:lstStyle/>
        <a:p>
          <a:endParaRPr lang="ru-RU"/>
        </a:p>
      </dgm:t>
    </dgm:pt>
    <dgm:pt modelId="{D73228F7-3096-4429-803A-D0C72C5157DF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</a:rPr>
            <a:t>- несовершенное законодательное регулирование рынка транспортных услуг.</a:t>
          </a:r>
          <a:endParaRPr lang="ru-RU" sz="1400" dirty="0">
            <a:solidFill>
              <a:schemeClr val="tx1"/>
            </a:solidFill>
          </a:endParaRPr>
        </a:p>
      </dgm:t>
    </dgm:pt>
    <dgm:pt modelId="{6A82C75F-BC0E-4A07-96CA-FD4476AB0E6F}" type="parTrans" cxnId="{B40B7ED5-3B38-4523-8827-14AEB134F33D}">
      <dgm:prSet/>
      <dgm:spPr/>
      <dgm:t>
        <a:bodyPr/>
        <a:lstStyle/>
        <a:p>
          <a:endParaRPr lang="ru-RU"/>
        </a:p>
      </dgm:t>
    </dgm:pt>
    <dgm:pt modelId="{7A560EA7-1DA7-4F51-8ECF-8F60B3F85B83}" type="sibTrans" cxnId="{B40B7ED5-3B38-4523-8827-14AEB134F33D}">
      <dgm:prSet/>
      <dgm:spPr/>
      <dgm:t>
        <a:bodyPr/>
        <a:lstStyle/>
        <a:p>
          <a:endParaRPr lang="ru-RU"/>
        </a:p>
      </dgm:t>
    </dgm:pt>
    <dgm:pt modelId="{51C109D2-747B-4543-AFE6-07CF15306DEA}" type="pres">
      <dgm:prSet presAssocID="{AEB9C0E0-A937-492D-A0E3-2DD0635D7423}" presName="linearFlow" presStyleCnt="0">
        <dgm:presLayoutVars>
          <dgm:dir/>
          <dgm:resizeHandles val="exact"/>
        </dgm:presLayoutVars>
      </dgm:prSet>
      <dgm:spPr/>
    </dgm:pt>
    <dgm:pt modelId="{03CE9A16-057E-4D4D-9589-9D7CF13B6ABA}" type="pres">
      <dgm:prSet presAssocID="{895A29BE-6F05-4822-9B93-F4F9ED11EDC9}" presName="composite" presStyleCnt="0"/>
      <dgm:spPr/>
    </dgm:pt>
    <dgm:pt modelId="{6C94A8A2-1819-4FC9-8EFC-B2194264A76C}" type="pres">
      <dgm:prSet presAssocID="{895A29BE-6F05-4822-9B93-F4F9ED11EDC9}" presName="imgShp" presStyleLbl="fgImgPlace1" presStyleIdx="0" presStyleCnt="9" custLinFactX="-97735" custLinFactNeighborX="-100000"/>
      <dgm:spPr>
        <a:prstGeom prst="ellipse">
          <a:avLst/>
        </a:prstGeom>
      </dgm:spPr>
    </dgm:pt>
    <dgm:pt modelId="{540EFE2F-E459-4696-87C9-EF0930471048}" type="pres">
      <dgm:prSet presAssocID="{895A29BE-6F05-4822-9B93-F4F9ED11EDC9}" presName="txShp" presStyleLbl="node1" presStyleIdx="0" presStyleCnt="9" custScaleX="116717" custLinFactNeighborX="-1000" custLinFactNeighborY="5051">
        <dgm:presLayoutVars>
          <dgm:bulletEnabled val="1"/>
        </dgm:presLayoutVars>
      </dgm:prSet>
      <dgm:spPr/>
    </dgm:pt>
    <dgm:pt modelId="{6D361125-1322-48F7-AF31-DD9232F54EFB}" type="pres">
      <dgm:prSet presAssocID="{30E8207E-2AC4-4AC1-845F-C332ADC75199}" presName="spacing" presStyleCnt="0"/>
      <dgm:spPr/>
    </dgm:pt>
    <dgm:pt modelId="{7D6BE337-BD15-41F5-B18A-7636AE2F0C84}" type="pres">
      <dgm:prSet presAssocID="{130C6EC1-07DA-4905-91D0-53032BB6F639}" presName="composite" presStyleCnt="0"/>
      <dgm:spPr/>
    </dgm:pt>
    <dgm:pt modelId="{934C0705-3310-4174-8A1C-A7EEF8F09F34}" type="pres">
      <dgm:prSet presAssocID="{130C6EC1-07DA-4905-91D0-53032BB6F639}" presName="imgShp" presStyleLbl="fgImgPlace1" presStyleIdx="1" presStyleCnt="9" custLinFactX="-97735" custLinFactNeighborX="-100000" custLinFactNeighborY="-2645"/>
      <dgm:spPr/>
    </dgm:pt>
    <dgm:pt modelId="{5971B9E6-F7F2-4C12-AB4C-F7BA3E0BC923}" type="pres">
      <dgm:prSet presAssocID="{130C6EC1-07DA-4905-91D0-53032BB6F639}" presName="txShp" presStyleLbl="node1" presStyleIdx="1" presStyleCnt="9" custScaleX="116281">
        <dgm:presLayoutVars>
          <dgm:bulletEnabled val="1"/>
        </dgm:presLayoutVars>
      </dgm:prSet>
      <dgm:spPr/>
    </dgm:pt>
    <dgm:pt modelId="{156FB5B1-C41D-415F-A7D9-A28127A03AE4}" type="pres">
      <dgm:prSet presAssocID="{17B6D90F-8E64-41E4-8DC2-5DC1B04D20D1}" presName="spacing" presStyleCnt="0"/>
      <dgm:spPr/>
    </dgm:pt>
    <dgm:pt modelId="{7C015E0E-261D-463E-85B1-166D5471975C}" type="pres">
      <dgm:prSet presAssocID="{6A58101A-D09E-44E3-8282-BF20B90FD41D}" presName="composite" presStyleCnt="0"/>
      <dgm:spPr/>
    </dgm:pt>
    <dgm:pt modelId="{999B0998-8C97-40D5-A212-9DFC16B248B1}" type="pres">
      <dgm:prSet presAssocID="{6A58101A-D09E-44E3-8282-BF20B90FD41D}" presName="imgShp" presStyleLbl="fgImgPlace1" presStyleIdx="2" presStyleCnt="9" custLinFactX="-97735" custLinFactNeighborX="-100000" custLinFactNeighborY="-5290"/>
      <dgm:spPr/>
    </dgm:pt>
    <dgm:pt modelId="{AAAA3468-0B31-4329-AFD3-209088F0F72A}" type="pres">
      <dgm:prSet presAssocID="{6A58101A-D09E-44E3-8282-BF20B90FD41D}" presName="txShp" presStyleLbl="node1" presStyleIdx="2" presStyleCnt="9" custScaleX="116281">
        <dgm:presLayoutVars>
          <dgm:bulletEnabled val="1"/>
        </dgm:presLayoutVars>
      </dgm:prSet>
      <dgm:spPr/>
    </dgm:pt>
    <dgm:pt modelId="{0B4DF6C8-A1D7-4BD5-85D6-97ADCF34B4FD}" type="pres">
      <dgm:prSet presAssocID="{3027B959-957C-4DF5-AA73-A9D56E04EE8F}" presName="spacing" presStyleCnt="0"/>
      <dgm:spPr/>
    </dgm:pt>
    <dgm:pt modelId="{0F6E4BF1-DADD-474B-BC83-EB6E10A4F222}" type="pres">
      <dgm:prSet presAssocID="{8F2E3541-438A-4D95-8187-B398C16AC45B}" presName="composite" presStyleCnt="0"/>
      <dgm:spPr/>
    </dgm:pt>
    <dgm:pt modelId="{111C7703-0D07-4F68-A84F-0DFA39D1BDD6}" type="pres">
      <dgm:prSet presAssocID="{8F2E3541-438A-4D95-8187-B398C16AC45B}" presName="imgShp" presStyleLbl="fgImgPlace1" presStyleIdx="3" presStyleCnt="9" custLinFactX="-97735" custLinFactNeighborX="-100000" custLinFactNeighborY="-7934"/>
      <dgm:spPr/>
    </dgm:pt>
    <dgm:pt modelId="{BD163DDD-D463-43AB-8052-C56FDC842EA8}" type="pres">
      <dgm:prSet presAssocID="{8F2E3541-438A-4D95-8187-B398C16AC45B}" presName="txShp" presStyleLbl="node1" presStyleIdx="3" presStyleCnt="9" custScaleX="116717">
        <dgm:presLayoutVars>
          <dgm:bulletEnabled val="1"/>
        </dgm:presLayoutVars>
      </dgm:prSet>
      <dgm:spPr/>
    </dgm:pt>
    <dgm:pt modelId="{A61549D6-9E9B-49CF-89A5-BA5B8DF1A7FA}" type="pres">
      <dgm:prSet presAssocID="{158EA33E-721A-4941-A08F-76AA00BF4727}" presName="spacing" presStyleCnt="0"/>
      <dgm:spPr/>
    </dgm:pt>
    <dgm:pt modelId="{FE00FA87-E313-4BA6-80C9-783059D2414F}" type="pres">
      <dgm:prSet presAssocID="{F14A51AA-B55A-4080-9EA1-342DA0E84D3C}" presName="composite" presStyleCnt="0"/>
      <dgm:spPr/>
    </dgm:pt>
    <dgm:pt modelId="{70F26159-1ED9-4C0A-A9C4-4F4FAB6A9E35}" type="pres">
      <dgm:prSet presAssocID="{F14A51AA-B55A-4080-9EA1-342DA0E84D3C}" presName="imgShp" presStyleLbl="fgImgPlace1" presStyleIdx="4" presStyleCnt="9" custLinFactX="-97735" custLinFactNeighborX="-100000" custLinFactNeighborY="-10579"/>
      <dgm:spPr/>
    </dgm:pt>
    <dgm:pt modelId="{877F23FE-3006-4706-84B5-A2A33559D9E0}" type="pres">
      <dgm:prSet presAssocID="{F14A51AA-B55A-4080-9EA1-342DA0E84D3C}" presName="txShp" presStyleLbl="node1" presStyleIdx="4" presStyleCnt="9" custScaleX="116717">
        <dgm:presLayoutVars>
          <dgm:bulletEnabled val="1"/>
        </dgm:presLayoutVars>
      </dgm:prSet>
      <dgm:spPr/>
    </dgm:pt>
    <dgm:pt modelId="{AB83C377-7A83-478C-AC76-7E63439EB362}" type="pres">
      <dgm:prSet presAssocID="{B228CFFC-56C8-4D43-A289-E6C67E3BB3D3}" presName="spacing" presStyleCnt="0"/>
      <dgm:spPr/>
    </dgm:pt>
    <dgm:pt modelId="{46CB003A-C02A-46FB-9D52-88F149E9A719}" type="pres">
      <dgm:prSet presAssocID="{EFAC043C-9C9E-4B00-9C35-6DC355437CC7}" presName="composite" presStyleCnt="0"/>
      <dgm:spPr/>
    </dgm:pt>
    <dgm:pt modelId="{50426EB9-73DA-4653-944E-D768AC7A39DD}" type="pres">
      <dgm:prSet presAssocID="{EFAC043C-9C9E-4B00-9C35-6DC355437CC7}" presName="imgShp" presStyleLbl="fgImgPlace1" presStyleIdx="5" presStyleCnt="9" custLinFactX="-97735" custLinFactNeighborX="-100000" custLinFactNeighborY="-13224"/>
      <dgm:spPr/>
    </dgm:pt>
    <dgm:pt modelId="{F3FD1D8C-FD8D-4410-8ECD-AD626DF3B036}" type="pres">
      <dgm:prSet presAssocID="{EFAC043C-9C9E-4B00-9C35-6DC355437CC7}" presName="txShp" presStyleLbl="node1" presStyleIdx="5" presStyleCnt="9" custScaleX="116281">
        <dgm:presLayoutVars>
          <dgm:bulletEnabled val="1"/>
        </dgm:presLayoutVars>
      </dgm:prSet>
      <dgm:spPr/>
    </dgm:pt>
    <dgm:pt modelId="{EA979BDA-90B9-4557-899E-A57BA462FFA3}" type="pres">
      <dgm:prSet presAssocID="{5DFED2B1-F1F9-48BF-B769-862E6DBA746C}" presName="spacing" presStyleCnt="0"/>
      <dgm:spPr/>
    </dgm:pt>
    <dgm:pt modelId="{ECA2CAA9-EFD0-4197-BEF2-44C817F3BB38}" type="pres">
      <dgm:prSet presAssocID="{869F6130-4717-43A2-9EB6-6774FE2FC271}" presName="composite" presStyleCnt="0"/>
      <dgm:spPr/>
    </dgm:pt>
    <dgm:pt modelId="{F08041DB-DA50-4D9F-BCF6-E778CF39C1A9}" type="pres">
      <dgm:prSet presAssocID="{869F6130-4717-43A2-9EB6-6774FE2FC271}" presName="imgShp" presStyleLbl="fgImgPlace1" presStyleIdx="6" presStyleCnt="9" custLinFactX="-97735" custLinFactNeighborX="-100000" custLinFactNeighborY="-15869"/>
      <dgm:spPr/>
    </dgm:pt>
    <dgm:pt modelId="{C0DFC618-070C-41B2-BFE3-9033ED9BC6FD}" type="pres">
      <dgm:prSet presAssocID="{869F6130-4717-43A2-9EB6-6774FE2FC271}" presName="txShp" presStyleLbl="node1" presStyleIdx="6" presStyleCnt="9" custScaleX="116717">
        <dgm:presLayoutVars>
          <dgm:bulletEnabled val="1"/>
        </dgm:presLayoutVars>
      </dgm:prSet>
      <dgm:spPr/>
    </dgm:pt>
    <dgm:pt modelId="{20C48A3F-4840-4A40-B6BE-5EF65A118115}" type="pres">
      <dgm:prSet presAssocID="{C860D32F-3183-4432-BF19-9C427045E314}" presName="spacing" presStyleCnt="0"/>
      <dgm:spPr/>
    </dgm:pt>
    <dgm:pt modelId="{F9D18DE0-8CF9-44A0-9880-E82BA3859DD4}" type="pres">
      <dgm:prSet presAssocID="{9EA425B6-84A3-4366-824D-CC45EF70F6E7}" presName="composite" presStyleCnt="0"/>
      <dgm:spPr/>
    </dgm:pt>
    <dgm:pt modelId="{662F862B-7BC9-4EF3-A574-3B37712CCF9D}" type="pres">
      <dgm:prSet presAssocID="{9EA425B6-84A3-4366-824D-CC45EF70F6E7}" presName="imgShp" presStyleLbl="fgImgPlace1" presStyleIdx="7" presStyleCnt="9" custLinFactX="-97735" custLinFactNeighborX="-100000" custLinFactNeighborY="2687"/>
      <dgm:spPr/>
    </dgm:pt>
    <dgm:pt modelId="{85D73417-8D04-48AF-88B4-F46BB2045F26}" type="pres">
      <dgm:prSet presAssocID="{9EA425B6-84A3-4366-824D-CC45EF70F6E7}" presName="txShp" presStyleLbl="node1" presStyleIdx="7" presStyleCnt="9" custScaleX="116281">
        <dgm:presLayoutVars>
          <dgm:bulletEnabled val="1"/>
        </dgm:presLayoutVars>
      </dgm:prSet>
      <dgm:spPr/>
    </dgm:pt>
    <dgm:pt modelId="{B0AA4BED-CC21-4122-89E3-90BA950CBB49}" type="pres">
      <dgm:prSet presAssocID="{D7DD315F-59F4-4C86-8533-AFB935E828FF}" presName="spacing" presStyleCnt="0"/>
      <dgm:spPr/>
    </dgm:pt>
    <dgm:pt modelId="{BC3CC4FF-C666-42A0-A541-ADD7B6F34B57}" type="pres">
      <dgm:prSet presAssocID="{D73228F7-3096-4429-803A-D0C72C5157DF}" presName="composite" presStyleCnt="0"/>
      <dgm:spPr/>
    </dgm:pt>
    <dgm:pt modelId="{167F9562-F99D-4097-8738-E11E7BB0E9CB}" type="pres">
      <dgm:prSet presAssocID="{D73228F7-3096-4429-803A-D0C72C5157DF}" presName="imgShp" presStyleLbl="fgImgPlace1" presStyleIdx="8" presStyleCnt="9" custLinFactX="-97735" custLinFactNeighborX="-100000" custLinFactNeighborY="1"/>
      <dgm:spPr/>
    </dgm:pt>
    <dgm:pt modelId="{0D5BCDD2-12A6-4986-A33B-00A1008A96CB}" type="pres">
      <dgm:prSet presAssocID="{D73228F7-3096-4429-803A-D0C72C5157DF}" presName="txShp" presStyleLbl="node1" presStyleIdx="8" presStyleCnt="9" custScaleX="116717">
        <dgm:presLayoutVars>
          <dgm:bulletEnabled val="1"/>
        </dgm:presLayoutVars>
      </dgm:prSet>
      <dgm:spPr/>
    </dgm:pt>
  </dgm:ptLst>
  <dgm:cxnLst>
    <dgm:cxn modelId="{98818797-8659-403E-BEB9-A53A1977772F}" type="presOf" srcId="{F14A51AA-B55A-4080-9EA1-342DA0E84D3C}" destId="{877F23FE-3006-4706-84B5-A2A33559D9E0}" srcOrd="0" destOrd="0" presId="urn:microsoft.com/office/officeart/2005/8/layout/vList3"/>
    <dgm:cxn modelId="{A2BC5745-22DC-4231-B374-65745EB2698D}" type="presOf" srcId="{9EA425B6-84A3-4366-824D-CC45EF70F6E7}" destId="{85D73417-8D04-48AF-88B4-F46BB2045F26}" srcOrd="0" destOrd="0" presId="urn:microsoft.com/office/officeart/2005/8/layout/vList3"/>
    <dgm:cxn modelId="{788F2244-78B6-4591-A564-459ACAC2147F}" type="presOf" srcId="{D73228F7-3096-4429-803A-D0C72C5157DF}" destId="{0D5BCDD2-12A6-4986-A33B-00A1008A96CB}" srcOrd="0" destOrd="0" presId="urn:microsoft.com/office/officeart/2005/8/layout/vList3"/>
    <dgm:cxn modelId="{D25912FF-3559-4471-95FE-4DD8721D2505}" srcId="{AEB9C0E0-A937-492D-A0E3-2DD0635D7423}" destId="{895A29BE-6F05-4822-9B93-F4F9ED11EDC9}" srcOrd="0" destOrd="0" parTransId="{97EB841D-FFE9-4D50-9562-E3476C5CE6B1}" sibTransId="{30E8207E-2AC4-4AC1-845F-C332ADC75199}"/>
    <dgm:cxn modelId="{11C7558D-F24B-4B5C-9EDD-20388553BF03}" srcId="{AEB9C0E0-A937-492D-A0E3-2DD0635D7423}" destId="{130C6EC1-07DA-4905-91D0-53032BB6F639}" srcOrd="1" destOrd="0" parTransId="{D7FD9506-B6AD-4289-A766-FA7481BA2B6B}" sibTransId="{17B6D90F-8E64-41E4-8DC2-5DC1B04D20D1}"/>
    <dgm:cxn modelId="{11DFB3AC-B5FF-40EE-A665-DEF27A914AD2}" srcId="{AEB9C0E0-A937-492D-A0E3-2DD0635D7423}" destId="{8F2E3541-438A-4D95-8187-B398C16AC45B}" srcOrd="3" destOrd="0" parTransId="{33F04028-4178-48BE-938D-0FFF082AED18}" sibTransId="{158EA33E-721A-4941-A08F-76AA00BF4727}"/>
    <dgm:cxn modelId="{6434134C-6454-410E-BD1D-D78B4229E477}" type="presOf" srcId="{895A29BE-6F05-4822-9B93-F4F9ED11EDC9}" destId="{540EFE2F-E459-4696-87C9-EF0930471048}" srcOrd="0" destOrd="0" presId="urn:microsoft.com/office/officeart/2005/8/layout/vList3"/>
    <dgm:cxn modelId="{71408948-6EDB-469C-BEAD-F042B26D1522}" srcId="{AEB9C0E0-A937-492D-A0E3-2DD0635D7423}" destId="{869F6130-4717-43A2-9EB6-6774FE2FC271}" srcOrd="6" destOrd="0" parTransId="{D6BE3D9E-0A19-4167-AF8C-07B88A6F765D}" sibTransId="{C860D32F-3183-4432-BF19-9C427045E314}"/>
    <dgm:cxn modelId="{B40B7ED5-3B38-4523-8827-14AEB134F33D}" srcId="{AEB9C0E0-A937-492D-A0E3-2DD0635D7423}" destId="{D73228F7-3096-4429-803A-D0C72C5157DF}" srcOrd="8" destOrd="0" parTransId="{6A82C75F-BC0E-4A07-96CA-FD4476AB0E6F}" sibTransId="{7A560EA7-1DA7-4F51-8ECF-8F60B3F85B83}"/>
    <dgm:cxn modelId="{D1592568-2BD3-4F36-A5DA-C3B9F705DAC0}" type="presOf" srcId="{869F6130-4717-43A2-9EB6-6774FE2FC271}" destId="{C0DFC618-070C-41B2-BFE3-9033ED9BC6FD}" srcOrd="0" destOrd="0" presId="urn:microsoft.com/office/officeart/2005/8/layout/vList3"/>
    <dgm:cxn modelId="{67C5EADB-9D93-4A73-A8F8-FBEA911070A5}" srcId="{AEB9C0E0-A937-492D-A0E3-2DD0635D7423}" destId="{9EA425B6-84A3-4366-824D-CC45EF70F6E7}" srcOrd="7" destOrd="0" parTransId="{34CAC3CA-39E1-4B70-860C-5A83F0BD37BC}" sibTransId="{D7DD315F-59F4-4C86-8533-AFB935E828FF}"/>
    <dgm:cxn modelId="{7A98C6A3-C819-44E5-A3E2-D29ACDAB1D8F}" type="presOf" srcId="{130C6EC1-07DA-4905-91D0-53032BB6F639}" destId="{5971B9E6-F7F2-4C12-AB4C-F7BA3E0BC923}" srcOrd="0" destOrd="0" presId="urn:microsoft.com/office/officeart/2005/8/layout/vList3"/>
    <dgm:cxn modelId="{A2F8C51F-7C14-4392-9300-1E1C34CAFEAF}" type="presOf" srcId="{6A58101A-D09E-44E3-8282-BF20B90FD41D}" destId="{AAAA3468-0B31-4329-AFD3-209088F0F72A}" srcOrd="0" destOrd="0" presId="urn:microsoft.com/office/officeart/2005/8/layout/vList3"/>
    <dgm:cxn modelId="{FD985ADA-BE59-4DD4-81E0-373E23DBAB8F}" type="presOf" srcId="{8F2E3541-438A-4D95-8187-B398C16AC45B}" destId="{BD163DDD-D463-43AB-8052-C56FDC842EA8}" srcOrd="0" destOrd="0" presId="urn:microsoft.com/office/officeart/2005/8/layout/vList3"/>
    <dgm:cxn modelId="{C587CEE4-B9AF-46C0-9EFB-F8C1F6C8FC79}" srcId="{AEB9C0E0-A937-492D-A0E3-2DD0635D7423}" destId="{6A58101A-D09E-44E3-8282-BF20B90FD41D}" srcOrd="2" destOrd="0" parTransId="{21E01924-F799-49BF-B231-70D7CB82A1AD}" sibTransId="{3027B959-957C-4DF5-AA73-A9D56E04EE8F}"/>
    <dgm:cxn modelId="{21D490BF-0163-4D35-BC73-A178F3E95360}" type="presOf" srcId="{EFAC043C-9C9E-4B00-9C35-6DC355437CC7}" destId="{F3FD1D8C-FD8D-4410-8ECD-AD626DF3B036}" srcOrd="0" destOrd="0" presId="urn:microsoft.com/office/officeart/2005/8/layout/vList3"/>
    <dgm:cxn modelId="{6860F002-4203-4907-8407-50BE0D736BE3}" srcId="{AEB9C0E0-A937-492D-A0E3-2DD0635D7423}" destId="{EFAC043C-9C9E-4B00-9C35-6DC355437CC7}" srcOrd="5" destOrd="0" parTransId="{D80BB0AD-48F0-45A0-8EAE-64D1338385E5}" sibTransId="{5DFED2B1-F1F9-48BF-B769-862E6DBA746C}"/>
    <dgm:cxn modelId="{DF17296D-D568-4A14-A6A4-247932D02FE5}" type="presOf" srcId="{AEB9C0E0-A937-492D-A0E3-2DD0635D7423}" destId="{51C109D2-747B-4543-AFE6-07CF15306DEA}" srcOrd="0" destOrd="0" presId="urn:microsoft.com/office/officeart/2005/8/layout/vList3"/>
    <dgm:cxn modelId="{B5802C70-0B9A-4BB0-9406-92542F8F2955}" srcId="{AEB9C0E0-A937-492D-A0E3-2DD0635D7423}" destId="{F14A51AA-B55A-4080-9EA1-342DA0E84D3C}" srcOrd="4" destOrd="0" parTransId="{44218BD5-454C-4E78-AC11-56532F44BD98}" sibTransId="{B228CFFC-56C8-4D43-A289-E6C67E3BB3D3}"/>
    <dgm:cxn modelId="{6F59C5F6-EC65-4767-AC7A-98CB43CAEA40}" type="presParOf" srcId="{51C109D2-747B-4543-AFE6-07CF15306DEA}" destId="{03CE9A16-057E-4D4D-9589-9D7CF13B6ABA}" srcOrd="0" destOrd="0" presId="urn:microsoft.com/office/officeart/2005/8/layout/vList3"/>
    <dgm:cxn modelId="{3F12CE91-ED9D-4B3F-B054-B5FF5CBC201D}" type="presParOf" srcId="{03CE9A16-057E-4D4D-9589-9D7CF13B6ABA}" destId="{6C94A8A2-1819-4FC9-8EFC-B2194264A76C}" srcOrd="0" destOrd="0" presId="urn:microsoft.com/office/officeart/2005/8/layout/vList3"/>
    <dgm:cxn modelId="{2ED75A0F-8A47-4580-815B-92C55B517EA7}" type="presParOf" srcId="{03CE9A16-057E-4D4D-9589-9D7CF13B6ABA}" destId="{540EFE2F-E459-4696-87C9-EF0930471048}" srcOrd="1" destOrd="0" presId="urn:microsoft.com/office/officeart/2005/8/layout/vList3"/>
    <dgm:cxn modelId="{0F9883A0-9EB4-4B8E-8B1D-3613B3873DD2}" type="presParOf" srcId="{51C109D2-747B-4543-AFE6-07CF15306DEA}" destId="{6D361125-1322-48F7-AF31-DD9232F54EFB}" srcOrd="1" destOrd="0" presId="urn:microsoft.com/office/officeart/2005/8/layout/vList3"/>
    <dgm:cxn modelId="{A72F10C0-C2BE-4ED8-A938-386C7EDB70E2}" type="presParOf" srcId="{51C109D2-747B-4543-AFE6-07CF15306DEA}" destId="{7D6BE337-BD15-41F5-B18A-7636AE2F0C84}" srcOrd="2" destOrd="0" presId="urn:microsoft.com/office/officeart/2005/8/layout/vList3"/>
    <dgm:cxn modelId="{E406920D-7A6F-43AD-B7BA-292B40DE01AE}" type="presParOf" srcId="{7D6BE337-BD15-41F5-B18A-7636AE2F0C84}" destId="{934C0705-3310-4174-8A1C-A7EEF8F09F34}" srcOrd="0" destOrd="0" presId="urn:microsoft.com/office/officeart/2005/8/layout/vList3"/>
    <dgm:cxn modelId="{21AFC935-FA6F-48C9-94AD-920E22148324}" type="presParOf" srcId="{7D6BE337-BD15-41F5-B18A-7636AE2F0C84}" destId="{5971B9E6-F7F2-4C12-AB4C-F7BA3E0BC923}" srcOrd="1" destOrd="0" presId="urn:microsoft.com/office/officeart/2005/8/layout/vList3"/>
    <dgm:cxn modelId="{1A5896CD-7CD6-4D0C-BF73-B6F46003ABD8}" type="presParOf" srcId="{51C109D2-747B-4543-AFE6-07CF15306DEA}" destId="{156FB5B1-C41D-415F-A7D9-A28127A03AE4}" srcOrd="3" destOrd="0" presId="urn:microsoft.com/office/officeart/2005/8/layout/vList3"/>
    <dgm:cxn modelId="{F518446A-3911-4069-A8CC-84044E23163A}" type="presParOf" srcId="{51C109D2-747B-4543-AFE6-07CF15306DEA}" destId="{7C015E0E-261D-463E-85B1-166D5471975C}" srcOrd="4" destOrd="0" presId="urn:microsoft.com/office/officeart/2005/8/layout/vList3"/>
    <dgm:cxn modelId="{AC489734-35B5-4920-8C94-F564491BE35A}" type="presParOf" srcId="{7C015E0E-261D-463E-85B1-166D5471975C}" destId="{999B0998-8C97-40D5-A212-9DFC16B248B1}" srcOrd="0" destOrd="0" presId="urn:microsoft.com/office/officeart/2005/8/layout/vList3"/>
    <dgm:cxn modelId="{CAC2C20F-26E8-46B9-A695-F3609E698B39}" type="presParOf" srcId="{7C015E0E-261D-463E-85B1-166D5471975C}" destId="{AAAA3468-0B31-4329-AFD3-209088F0F72A}" srcOrd="1" destOrd="0" presId="urn:microsoft.com/office/officeart/2005/8/layout/vList3"/>
    <dgm:cxn modelId="{65706BA3-02E8-4D80-857E-65EC0EB0CD50}" type="presParOf" srcId="{51C109D2-747B-4543-AFE6-07CF15306DEA}" destId="{0B4DF6C8-A1D7-4BD5-85D6-97ADCF34B4FD}" srcOrd="5" destOrd="0" presId="urn:microsoft.com/office/officeart/2005/8/layout/vList3"/>
    <dgm:cxn modelId="{3A95D3DC-2CE4-4FB9-8DC3-39AD74A74564}" type="presParOf" srcId="{51C109D2-747B-4543-AFE6-07CF15306DEA}" destId="{0F6E4BF1-DADD-474B-BC83-EB6E10A4F222}" srcOrd="6" destOrd="0" presId="urn:microsoft.com/office/officeart/2005/8/layout/vList3"/>
    <dgm:cxn modelId="{69B6B79B-8571-4F7E-B518-4EB7EE45921D}" type="presParOf" srcId="{0F6E4BF1-DADD-474B-BC83-EB6E10A4F222}" destId="{111C7703-0D07-4F68-A84F-0DFA39D1BDD6}" srcOrd="0" destOrd="0" presId="urn:microsoft.com/office/officeart/2005/8/layout/vList3"/>
    <dgm:cxn modelId="{1A83C2FD-626E-426D-BEFD-D9BC6F25232B}" type="presParOf" srcId="{0F6E4BF1-DADD-474B-BC83-EB6E10A4F222}" destId="{BD163DDD-D463-43AB-8052-C56FDC842EA8}" srcOrd="1" destOrd="0" presId="urn:microsoft.com/office/officeart/2005/8/layout/vList3"/>
    <dgm:cxn modelId="{3E31E824-BD03-4B21-8CCC-7CDD66D8179D}" type="presParOf" srcId="{51C109D2-747B-4543-AFE6-07CF15306DEA}" destId="{A61549D6-9E9B-49CF-89A5-BA5B8DF1A7FA}" srcOrd="7" destOrd="0" presId="urn:microsoft.com/office/officeart/2005/8/layout/vList3"/>
    <dgm:cxn modelId="{F0241654-3756-4133-AEFA-F17E275A1A27}" type="presParOf" srcId="{51C109D2-747B-4543-AFE6-07CF15306DEA}" destId="{FE00FA87-E313-4BA6-80C9-783059D2414F}" srcOrd="8" destOrd="0" presId="urn:microsoft.com/office/officeart/2005/8/layout/vList3"/>
    <dgm:cxn modelId="{28CEDA0B-A3D8-4610-BC49-36F401DF2956}" type="presParOf" srcId="{FE00FA87-E313-4BA6-80C9-783059D2414F}" destId="{70F26159-1ED9-4C0A-A9C4-4F4FAB6A9E35}" srcOrd="0" destOrd="0" presId="urn:microsoft.com/office/officeart/2005/8/layout/vList3"/>
    <dgm:cxn modelId="{0163C9CE-5FA4-4FBC-87AE-6FEB1953494F}" type="presParOf" srcId="{FE00FA87-E313-4BA6-80C9-783059D2414F}" destId="{877F23FE-3006-4706-84B5-A2A33559D9E0}" srcOrd="1" destOrd="0" presId="urn:microsoft.com/office/officeart/2005/8/layout/vList3"/>
    <dgm:cxn modelId="{96E3ABB6-0E76-4246-B81E-9568C579912B}" type="presParOf" srcId="{51C109D2-747B-4543-AFE6-07CF15306DEA}" destId="{AB83C377-7A83-478C-AC76-7E63439EB362}" srcOrd="9" destOrd="0" presId="urn:microsoft.com/office/officeart/2005/8/layout/vList3"/>
    <dgm:cxn modelId="{A0B06667-C99F-4043-9DCE-173C73935862}" type="presParOf" srcId="{51C109D2-747B-4543-AFE6-07CF15306DEA}" destId="{46CB003A-C02A-46FB-9D52-88F149E9A719}" srcOrd="10" destOrd="0" presId="urn:microsoft.com/office/officeart/2005/8/layout/vList3"/>
    <dgm:cxn modelId="{CE64D96C-590F-4448-9741-07C653A9CBA6}" type="presParOf" srcId="{46CB003A-C02A-46FB-9D52-88F149E9A719}" destId="{50426EB9-73DA-4653-944E-D768AC7A39DD}" srcOrd="0" destOrd="0" presId="urn:microsoft.com/office/officeart/2005/8/layout/vList3"/>
    <dgm:cxn modelId="{9E33CAD4-2EBB-4A5E-9F53-AFAEE1528EB7}" type="presParOf" srcId="{46CB003A-C02A-46FB-9D52-88F149E9A719}" destId="{F3FD1D8C-FD8D-4410-8ECD-AD626DF3B036}" srcOrd="1" destOrd="0" presId="urn:microsoft.com/office/officeart/2005/8/layout/vList3"/>
    <dgm:cxn modelId="{62D87A45-3B80-4DDE-A1F6-92C2A1564594}" type="presParOf" srcId="{51C109D2-747B-4543-AFE6-07CF15306DEA}" destId="{EA979BDA-90B9-4557-899E-A57BA462FFA3}" srcOrd="11" destOrd="0" presId="urn:microsoft.com/office/officeart/2005/8/layout/vList3"/>
    <dgm:cxn modelId="{B869628D-3BD5-4FD4-818A-4B0360085333}" type="presParOf" srcId="{51C109D2-747B-4543-AFE6-07CF15306DEA}" destId="{ECA2CAA9-EFD0-4197-BEF2-44C817F3BB38}" srcOrd="12" destOrd="0" presId="urn:microsoft.com/office/officeart/2005/8/layout/vList3"/>
    <dgm:cxn modelId="{5FE9F31C-C1D5-4D58-8271-93E01167EE49}" type="presParOf" srcId="{ECA2CAA9-EFD0-4197-BEF2-44C817F3BB38}" destId="{F08041DB-DA50-4D9F-BCF6-E778CF39C1A9}" srcOrd="0" destOrd="0" presId="urn:microsoft.com/office/officeart/2005/8/layout/vList3"/>
    <dgm:cxn modelId="{0EF7364D-3CD8-4597-B289-EA76845E8309}" type="presParOf" srcId="{ECA2CAA9-EFD0-4197-BEF2-44C817F3BB38}" destId="{C0DFC618-070C-41B2-BFE3-9033ED9BC6FD}" srcOrd="1" destOrd="0" presId="urn:microsoft.com/office/officeart/2005/8/layout/vList3"/>
    <dgm:cxn modelId="{3B4F4119-D37B-4F47-AC30-02D42F690E85}" type="presParOf" srcId="{51C109D2-747B-4543-AFE6-07CF15306DEA}" destId="{20C48A3F-4840-4A40-B6BE-5EF65A118115}" srcOrd="13" destOrd="0" presId="urn:microsoft.com/office/officeart/2005/8/layout/vList3"/>
    <dgm:cxn modelId="{8F0CABAD-996C-4198-A3A1-D01D19D97D62}" type="presParOf" srcId="{51C109D2-747B-4543-AFE6-07CF15306DEA}" destId="{F9D18DE0-8CF9-44A0-9880-E82BA3859DD4}" srcOrd="14" destOrd="0" presId="urn:microsoft.com/office/officeart/2005/8/layout/vList3"/>
    <dgm:cxn modelId="{954A4ABA-0DBE-4ECF-B024-CCB114B799A8}" type="presParOf" srcId="{F9D18DE0-8CF9-44A0-9880-E82BA3859DD4}" destId="{662F862B-7BC9-4EF3-A574-3B37712CCF9D}" srcOrd="0" destOrd="0" presId="urn:microsoft.com/office/officeart/2005/8/layout/vList3"/>
    <dgm:cxn modelId="{8A4154E7-828A-4287-AA5E-913E3525802D}" type="presParOf" srcId="{F9D18DE0-8CF9-44A0-9880-E82BA3859DD4}" destId="{85D73417-8D04-48AF-88B4-F46BB2045F26}" srcOrd="1" destOrd="0" presId="urn:microsoft.com/office/officeart/2005/8/layout/vList3"/>
    <dgm:cxn modelId="{09992A76-E3B8-4197-872D-9BFED99FB0B7}" type="presParOf" srcId="{51C109D2-747B-4543-AFE6-07CF15306DEA}" destId="{B0AA4BED-CC21-4122-89E3-90BA950CBB49}" srcOrd="15" destOrd="0" presId="urn:microsoft.com/office/officeart/2005/8/layout/vList3"/>
    <dgm:cxn modelId="{11FD8391-D698-4EA0-97CE-BC62F133F50B}" type="presParOf" srcId="{51C109D2-747B-4543-AFE6-07CF15306DEA}" destId="{BC3CC4FF-C666-42A0-A541-ADD7B6F34B57}" srcOrd="16" destOrd="0" presId="urn:microsoft.com/office/officeart/2005/8/layout/vList3"/>
    <dgm:cxn modelId="{61189AB4-FB53-416C-9206-7CDAA6BB801B}" type="presParOf" srcId="{BC3CC4FF-C666-42A0-A541-ADD7B6F34B57}" destId="{167F9562-F99D-4097-8738-E11E7BB0E9CB}" srcOrd="0" destOrd="0" presId="urn:microsoft.com/office/officeart/2005/8/layout/vList3"/>
    <dgm:cxn modelId="{B8F175D3-34C5-4278-BD36-1DF2E83847B1}" type="presParOf" srcId="{BC3CC4FF-C666-42A0-A541-ADD7B6F34B57}" destId="{0D5BCDD2-12A6-4986-A33B-00A1008A96C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0EFE2F-E459-4696-87C9-EF0930471048}">
      <dsp:nvSpPr>
        <dsp:cNvPr id="0" name=""/>
        <dsp:cNvSpPr/>
      </dsp:nvSpPr>
      <dsp:spPr>
        <a:xfrm rot="10800000">
          <a:off x="1076358" y="23680"/>
          <a:ext cx="7936423" cy="435704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3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отсутствие устойчивого пассажиропотока на маршрутах до сельских территорий;</a:t>
          </a:r>
          <a:endParaRPr lang="ru-RU" sz="1400" kern="1200" dirty="0">
            <a:solidFill>
              <a:schemeClr val="tx1"/>
            </a:solidFill>
          </a:endParaRPr>
        </a:p>
      </dsp:txBody>
      <dsp:txXfrm rot="10800000">
        <a:off x="1076358" y="23680"/>
        <a:ext cx="7936423" cy="435704"/>
      </dsp:txXfrm>
    </dsp:sp>
    <dsp:sp modelId="{6C94A8A2-1819-4FC9-8EFC-B2194264A76C}">
      <dsp:nvSpPr>
        <dsp:cNvPr id="0" name=""/>
        <dsp:cNvSpPr/>
      </dsp:nvSpPr>
      <dsp:spPr>
        <a:xfrm>
          <a:off x="633318" y="1673"/>
          <a:ext cx="435704" cy="4357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1B9E6-F7F2-4C12-AB4C-F7BA3E0BC923}">
      <dsp:nvSpPr>
        <dsp:cNvPr id="0" name=""/>
        <dsp:cNvSpPr/>
      </dsp:nvSpPr>
      <dsp:spPr>
        <a:xfrm rot="10800000">
          <a:off x="1159179" y="567438"/>
          <a:ext cx="7906777" cy="435704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3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- отсутствие на территории муниципальных районов транспортных предприятий - перевозчиков;</a:t>
          </a:r>
          <a:endParaRPr lang="ru-RU" sz="1400" kern="1200" dirty="0">
            <a:solidFill>
              <a:schemeClr val="tx1"/>
            </a:solidFill>
          </a:endParaRPr>
        </a:p>
      </dsp:txBody>
      <dsp:txXfrm rot="10800000">
        <a:off x="1159179" y="567438"/>
        <a:ext cx="7906777" cy="435704"/>
      </dsp:txXfrm>
    </dsp:sp>
    <dsp:sp modelId="{934C0705-3310-4174-8A1C-A7EEF8F09F34}">
      <dsp:nvSpPr>
        <dsp:cNvPr id="0" name=""/>
        <dsp:cNvSpPr/>
      </dsp:nvSpPr>
      <dsp:spPr>
        <a:xfrm>
          <a:off x="633318" y="555913"/>
          <a:ext cx="435704" cy="4357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A3468-0B31-4329-AFD3-209088F0F72A}">
      <dsp:nvSpPr>
        <dsp:cNvPr id="0" name=""/>
        <dsp:cNvSpPr/>
      </dsp:nvSpPr>
      <dsp:spPr>
        <a:xfrm rot="10800000">
          <a:off x="1159179" y="1133203"/>
          <a:ext cx="7906777" cy="435704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3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- маршруты, обслуживающие сельские населенные пункты являются социально-направленными и экономически убыточными;</a:t>
          </a:r>
          <a:endParaRPr lang="ru-RU" sz="1400" kern="1200" dirty="0">
            <a:solidFill>
              <a:schemeClr val="tx1"/>
            </a:solidFill>
          </a:endParaRPr>
        </a:p>
      </dsp:txBody>
      <dsp:txXfrm rot="10800000">
        <a:off x="1159179" y="1133203"/>
        <a:ext cx="7906777" cy="435704"/>
      </dsp:txXfrm>
    </dsp:sp>
    <dsp:sp modelId="{999B0998-8C97-40D5-A212-9DFC16B248B1}">
      <dsp:nvSpPr>
        <dsp:cNvPr id="0" name=""/>
        <dsp:cNvSpPr/>
      </dsp:nvSpPr>
      <dsp:spPr>
        <a:xfrm>
          <a:off x="633318" y="1110154"/>
          <a:ext cx="435704" cy="4357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63DDD-D463-43AB-8052-C56FDC842EA8}">
      <dsp:nvSpPr>
        <dsp:cNvPr id="0" name=""/>
        <dsp:cNvSpPr/>
      </dsp:nvSpPr>
      <dsp:spPr>
        <a:xfrm rot="10800000">
          <a:off x="1144356" y="1698968"/>
          <a:ext cx="7936423" cy="435704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3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-отсутствие в муниципальных бюджетах средств на организацию перевозок пассажиров в муниципальных районах по регулируемым тарифам; </a:t>
          </a:r>
          <a:endParaRPr lang="ru-RU" sz="1400" kern="1200" dirty="0">
            <a:solidFill>
              <a:schemeClr val="tx1"/>
            </a:solidFill>
          </a:endParaRPr>
        </a:p>
      </dsp:txBody>
      <dsp:txXfrm rot="10800000">
        <a:off x="1144356" y="1698968"/>
        <a:ext cx="7936423" cy="435704"/>
      </dsp:txXfrm>
    </dsp:sp>
    <dsp:sp modelId="{111C7703-0D07-4F68-A84F-0DFA39D1BDD6}">
      <dsp:nvSpPr>
        <dsp:cNvPr id="0" name=""/>
        <dsp:cNvSpPr/>
      </dsp:nvSpPr>
      <dsp:spPr>
        <a:xfrm>
          <a:off x="633318" y="1664399"/>
          <a:ext cx="435704" cy="4357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F23FE-3006-4706-84B5-A2A33559D9E0}">
      <dsp:nvSpPr>
        <dsp:cNvPr id="0" name=""/>
        <dsp:cNvSpPr/>
      </dsp:nvSpPr>
      <dsp:spPr>
        <a:xfrm rot="10800000">
          <a:off x="1144356" y="2264733"/>
          <a:ext cx="7936423" cy="435704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3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- неудовлетворительное состояние автомобильных дорог и транспортной инфраструктуры сельских территорий; </a:t>
          </a:r>
          <a:endParaRPr lang="ru-RU" sz="1400" kern="1200" dirty="0">
            <a:solidFill>
              <a:schemeClr val="tx1"/>
            </a:solidFill>
          </a:endParaRPr>
        </a:p>
      </dsp:txBody>
      <dsp:txXfrm rot="10800000">
        <a:off x="1144356" y="2264733"/>
        <a:ext cx="7936423" cy="435704"/>
      </dsp:txXfrm>
    </dsp:sp>
    <dsp:sp modelId="{70F26159-1ED9-4C0A-A9C4-4F4FAB6A9E35}">
      <dsp:nvSpPr>
        <dsp:cNvPr id="0" name=""/>
        <dsp:cNvSpPr/>
      </dsp:nvSpPr>
      <dsp:spPr>
        <a:xfrm>
          <a:off x="633318" y="2218640"/>
          <a:ext cx="435704" cy="4357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D1D8C-FD8D-4410-8ECD-AD626DF3B036}">
      <dsp:nvSpPr>
        <dsp:cNvPr id="0" name=""/>
        <dsp:cNvSpPr/>
      </dsp:nvSpPr>
      <dsp:spPr>
        <a:xfrm rot="10800000">
          <a:off x="1159179" y="2830498"/>
          <a:ext cx="7906777" cy="435704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3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- устаревший подвижной состав, осуществляющий регулярные перевозки пассажиров</a:t>
          </a:r>
          <a:endParaRPr lang="ru-RU" sz="1400" kern="1200" dirty="0">
            <a:solidFill>
              <a:schemeClr val="tx1"/>
            </a:solidFill>
          </a:endParaRPr>
        </a:p>
      </dsp:txBody>
      <dsp:txXfrm rot="10800000">
        <a:off x="1159179" y="2830498"/>
        <a:ext cx="7906777" cy="435704"/>
      </dsp:txXfrm>
    </dsp:sp>
    <dsp:sp modelId="{50426EB9-73DA-4653-944E-D768AC7A39DD}">
      <dsp:nvSpPr>
        <dsp:cNvPr id="0" name=""/>
        <dsp:cNvSpPr/>
      </dsp:nvSpPr>
      <dsp:spPr>
        <a:xfrm>
          <a:off x="633318" y="2772880"/>
          <a:ext cx="435704" cy="4357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FC618-070C-41B2-BFE3-9033ED9BC6FD}">
      <dsp:nvSpPr>
        <dsp:cNvPr id="0" name=""/>
        <dsp:cNvSpPr/>
      </dsp:nvSpPr>
      <dsp:spPr>
        <a:xfrm rot="10800000">
          <a:off x="1144356" y="3396263"/>
          <a:ext cx="7936423" cy="435704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3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- отсутствие средств на приобретение нового подвижного состава;</a:t>
          </a:r>
          <a:endParaRPr lang="ru-RU" sz="1400" kern="1200" dirty="0">
            <a:solidFill>
              <a:schemeClr val="tx1"/>
            </a:solidFill>
          </a:endParaRPr>
        </a:p>
      </dsp:txBody>
      <dsp:txXfrm rot="10800000">
        <a:off x="1144356" y="3396263"/>
        <a:ext cx="7936423" cy="435704"/>
      </dsp:txXfrm>
    </dsp:sp>
    <dsp:sp modelId="{F08041DB-DA50-4D9F-BCF6-E778CF39C1A9}">
      <dsp:nvSpPr>
        <dsp:cNvPr id="0" name=""/>
        <dsp:cNvSpPr/>
      </dsp:nvSpPr>
      <dsp:spPr>
        <a:xfrm>
          <a:off x="633318" y="3327121"/>
          <a:ext cx="435704" cy="4357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D73417-8D04-48AF-88B4-F46BB2045F26}">
      <dsp:nvSpPr>
        <dsp:cNvPr id="0" name=""/>
        <dsp:cNvSpPr/>
      </dsp:nvSpPr>
      <dsp:spPr>
        <a:xfrm rot="10800000">
          <a:off x="1159179" y="3962028"/>
          <a:ext cx="7906777" cy="435704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3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- нехватка водительского состава у предприятий-перевозчиков;</a:t>
          </a:r>
          <a:endParaRPr lang="ru-RU" sz="1400" kern="1200" dirty="0">
            <a:solidFill>
              <a:schemeClr val="tx1"/>
            </a:solidFill>
          </a:endParaRPr>
        </a:p>
      </dsp:txBody>
      <dsp:txXfrm rot="10800000">
        <a:off x="1159179" y="3962028"/>
        <a:ext cx="7906777" cy="435704"/>
      </dsp:txXfrm>
    </dsp:sp>
    <dsp:sp modelId="{662F862B-7BC9-4EF3-A574-3B37712CCF9D}">
      <dsp:nvSpPr>
        <dsp:cNvPr id="0" name=""/>
        <dsp:cNvSpPr/>
      </dsp:nvSpPr>
      <dsp:spPr>
        <a:xfrm>
          <a:off x="633318" y="3973735"/>
          <a:ext cx="435704" cy="4357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BCDD2-12A6-4986-A33B-00A1008A96CB}">
      <dsp:nvSpPr>
        <dsp:cNvPr id="0" name=""/>
        <dsp:cNvSpPr/>
      </dsp:nvSpPr>
      <dsp:spPr>
        <a:xfrm rot="10800000">
          <a:off x="1144356" y="4527793"/>
          <a:ext cx="7936423" cy="435704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3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- несовершенное законодательное регулирование рынка транспортных услуг.</a:t>
          </a:r>
          <a:endParaRPr lang="ru-RU" sz="1400" kern="1200" dirty="0">
            <a:solidFill>
              <a:schemeClr val="tx1"/>
            </a:solidFill>
          </a:endParaRPr>
        </a:p>
      </dsp:txBody>
      <dsp:txXfrm rot="10800000">
        <a:off x="1144356" y="4527793"/>
        <a:ext cx="7936423" cy="435704"/>
      </dsp:txXfrm>
    </dsp:sp>
    <dsp:sp modelId="{167F9562-F99D-4097-8738-E11E7BB0E9CB}">
      <dsp:nvSpPr>
        <dsp:cNvPr id="0" name=""/>
        <dsp:cNvSpPr/>
      </dsp:nvSpPr>
      <dsp:spPr>
        <a:xfrm>
          <a:off x="633318" y="4527798"/>
          <a:ext cx="435704" cy="4357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6" descr="слайд.jpg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pic>
        <p:nvPicPr>
          <p:cNvPr id="1" name="Рисунок 6" descr="титул.jpg"/>
          <p:cNvPicPr/>
          <p:nvPr/>
        </p:nvPicPr>
        <p:blipFill>
          <a:blip r:embed="rId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pic>
        <p:nvPicPr>
          <p:cNvPr id="2" name="Рисунок 7" descr="титул3.jpg"/>
          <p:cNvPicPr/>
          <p:nvPr/>
        </p:nvPicPr>
        <p:blipFill>
          <a:blip r:embed="rId5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r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700" spc="-1" strike="noStrike">
                <a:solidFill>
                  <a:srgbClr val="002060"/>
                </a:solidFill>
                <a:latin typeface="Calibri"/>
              </a:rPr>
              <a:t>Образец заголовка</a:t>
            </a:r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ftr"/>
          </p:nvPr>
        </p:nvSpPr>
        <p:spPr>
          <a:xfrm>
            <a:off x="3124080" y="6492960"/>
            <a:ext cx="2895120" cy="3646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sldNum"/>
          </p:nvPr>
        </p:nvSpPr>
        <p:spPr>
          <a:xfrm>
            <a:off x="8715240" y="6500880"/>
            <a:ext cx="4284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024BA3D-AE63-4EBE-9BD9-3B2892AE4901}" type="slidenum">
              <a:rPr b="0" lang="ru-RU" sz="1000" spc="-1" strike="noStrike">
                <a:solidFill>
                  <a:srgbClr val="002060"/>
                </a:solidFill>
                <a:latin typeface="Calibri"/>
              </a:rPr>
              <a:t>&lt;номер&gt;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206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206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206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206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206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206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206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206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206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206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206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206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206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6" descr="слайд.jpg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643040" y="0"/>
            <a:ext cx="7176600" cy="713880"/>
          </a:xfrm>
          <a:prstGeom prst="rect">
            <a:avLst/>
          </a:prstGeom>
        </p:spPr>
        <p:txBody>
          <a:bodyPr r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700" spc="-1" strike="noStrike">
                <a:solidFill>
                  <a:srgbClr val="002060"/>
                </a:solidFill>
                <a:latin typeface="Calibri"/>
              </a:rPr>
              <a:t>Образец заголовка</a:t>
            </a:r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Wingdings" charset="2"/>
              <a:buChar char=""/>
            </a:pPr>
            <a:r>
              <a:rPr b="0" lang="ru-RU" sz="3200" spc="-1" strike="noStrike">
                <a:solidFill>
                  <a:srgbClr val="00206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206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Wingdings" charset="2"/>
              <a:buChar char=""/>
            </a:pPr>
            <a:r>
              <a:rPr b="0" lang="ru-RU" sz="2800" spc="-1" strike="noStrike">
                <a:solidFill>
                  <a:srgbClr val="00206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206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Wingdings" charset="2"/>
              <a:buChar char=""/>
            </a:pPr>
            <a:r>
              <a:rPr b="0" lang="ru-RU" sz="2400" spc="-1" strike="noStrike">
                <a:solidFill>
                  <a:srgbClr val="00206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206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2060"/>
              </a:buClr>
              <a:buFont typeface="Wingdings" charset="2"/>
              <a:buChar char=""/>
            </a:pPr>
            <a:r>
              <a:rPr b="0" lang="ru-RU" sz="2000" spc="-1" strike="noStrike">
                <a:solidFill>
                  <a:srgbClr val="00206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206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2060"/>
              </a:buClr>
              <a:buFont typeface="Wingdings" charset="2"/>
              <a:buChar char=""/>
            </a:pPr>
            <a:r>
              <a:rPr b="0" lang="ru-RU" sz="2000" spc="-1" strike="noStrike">
                <a:solidFill>
                  <a:srgbClr val="00206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sldNum"/>
          </p:nvPr>
        </p:nvSpPr>
        <p:spPr>
          <a:xfrm>
            <a:off x="8715240" y="6500880"/>
            <a:ext cx="4284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B333A46-E24E-4BB3-8CA1-6E3BD118AFFF}" type="slidenum">
              <a:rPr b="0" lang="ru-RU" sz="1000" spc="-1" strike="noStrike">
                <a:solidFill>
                  <a:srgbClr val="002060"/>
                </a:solidFill>
                <a:latin typeface="Calibri"/>
              </a:rPr>
              <a:t>&lt;номер&gt;</a:t>
            </a:fld>
            <a:endParaRPr b="0" lang="ru-RU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251640" y="188640"/>
            <a:ext cx="8640720" cy="13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Существующие условия и проблемы организации пассажирских перевозок в сельской местности в субъектах Российской Федерации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4428000" y="4869000"/>
            <a:ext cx="4608000" cy="155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Verdana"/>
              </a:rPr>
              <a:t>Доклад  заместителя министра транспорта и дорожного хозяйства Саратовской области 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Verdana"/>
              </a:rPr>
              <a:t>Козаченко И.А.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539640" y="260640"/>
            <a:ext cx="91436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Маршрутная сеть Саратовской области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23640" y="1196640"/>
            <a:ext cx="2592000" cy="1151640"/>
          </a:xfrm>
          <a:prstGeom prst="rect">
            <a:avLst/>
          </a:prstGeom>
          <a:gradFill rotWithShape="0">
            <a:gsLst>
              <a:gs pos="0">
                <a:srgbClr val="ffc1be"/>
              </a:gs>
              <a:gs pos="100000">
                <a:srgbClr val="ffe5e5"/>
              </a:gs>
            </a:gsLst>
            <a:lin ang="16200000"/>
          </a:gradFill>
          <a:ln>
            <a:solidFill>
              <a:srgbClr val="be4b48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465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муниципальных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маршрутов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6228360" y="1196640"/>
            <a:ext cx="2592000" cy="1151640"/>
          </a:xfrm>
          <a:prstGeom prst="rect">
            <a:avLst/>
          </a:prstGeom>
          <a:gradFill rotWithShape="0">
            <a:gsLst>
              <a:gs pos="0">
                <a:srgbClr val="ffc1be"/>
              </a:gs>
              <a:gs pos="100000">
                <a:srgbClr val="ffe5e5"/>
              </a:gs>
            </a:gsLst>
            <a:lin ang="16200000"/>
          </a:gradFill>
          <a:ln>
            <a:solidFill>
              <a:srgbClr val="be4b48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160 межмуниципальных маршрутов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3276000" y="1196640"/>
            <a:ext cx="2592000" cy="1151640"/>
          </a:xfrm>
          <a:prstGeom prst="rect">
            <a:avLst/>
          </a:prstGeom>
          <a:gradFill rotWithShape="0">
            <a:gsLst>
              <a:gs pos="0">
                <a:srgbClr val="ffc1be"/>
              </a:gs>
              <a:gs pos="100000">
                <a:srgbClr val="ffe5e5"/>
              </a:gs>
            </a:gsLst>
            <a:lin ang="16200000"/>
          </a:gradFill>
          <a:ln>
            <a:solidFill>
              <a:srgbClr val="be4b48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141 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межрегиональных маршрутов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0" name="CustomShape 5"/>
          <p:cNvSpPr/>
          <p:nvPr/>
        </p:nvSpPr>
        <p:spPr>
          <a:xfrm>
            <a:off x="683640" y="6117120"/>
            <a:ext cx="8064360" cy="575640"/>
          </a:xfrm>
          <a:prstGeom prst="rect">
            <a:avLst/>
          </a:prstGeom>
          <a:gradFill rotWithShape="0">
            <a:gsLst>
              <a:gs pos="0">
                <a:srgbClr val="ffc1be"/>
              </a:gs>
              <a:gs pos="100000">
                <a:srgbClr val="ffe5e5"/>
              </a:gs>
            </a:gsLst>
            <a:lin ang="16200000"/>
          </a:gradFill>
          <a:ln>
            <a:solidFill>
              <a:srgbClr val="be4b48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1 маршрут международного сообщения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1" name="CustomShape 6"/>
          <p:cNvSpPr/>
          <p:nvPr/>
        </p:nvSpPr>
        <p:spPr>
          <a:xfrm>
            <a:off x="1547640" y="2637000"/>
            <a:ext cx="215640" cy="155988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>
            <a:solidFill>
              <a:srgbClr val="be4b48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92" name="CustomShape 7"/>
          <p:cNvSpPr/>
          <p:nvPr/>
        </p:nvSpPr>
        <p:spPr>
          <a:xfrm>
            <a:off x="7236360" y="2493000"/>
            <a:ext cx="215640" cy="170388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>
            <a:solidFill>
              <a:srgbClr val="be4b48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93" name="CustomShape 8"/>
          <p:cNvSpPr/>
          <p:nvPr/>
        </p:nvSpPr>
        <p:spPr>
          <a:xfrm>
            <a:off x="107640" y="4485240"/>
            <a:ext cx="1439640" cy="105588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212 </a:t>
            </a:r>
            <a:r>
              <a:rPr b="0" lang="ru-RU" sz="1600" spc="-1" strike="noStrike">
                <a:solidFill>
                  <a:srgbClr val="ffffff"/>
                </a:solidFill>
                <a:latin typeface="Calibri"/>
              </a:rPr>
              <a:t>городских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94" name="CustomShape 9"/>
          <p:cNvSpPr/>
          <p:nvPr/>
        </p:nvSpPr>
        <p:spPr>
          <a:xfrm>
            <a:off x="1691640" y="4485240"/>
            <a:ext cx="1656000" cy="105588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253 </a:t>
            </a:r>
            <a:r>
              <a:rPr b="0" lang="ru-RU" sz="1600" spc="-1" strike="noStrike">
                <a:solidFill>
                  <a:srgbClr val="ffffff"/>
                </a:solidFill>
                <a:latin typeface="Calibri"/>
              </a:rPr>
              <a:t>пригородных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95" name="CustomShape 10"/>
          <p:cNvSpPr/>
          <p:nvPr/>
        </p:nvSpPr>
        <p:spPr>
          <a:xfrm>
            <a:off x="5652000" y="4485240"/>
            <a:ext cx="1583640" cy="105588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80 </a:t>
            </a:r>
            <a:r>
              <a:rPr b="0" lang="ru-RU" sz="1600" spc="-1" strike="noStrike">
                <a:solidFill>
                  <a:srgbClr val="ffffff"/>
                </a:solidFill>
                <a:latin typeface="Calibri"/>
              </a:rPr>
              <a:t>пригородных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96" name="CustomShape 11"/>
          <p:cNvSpPr/>
          <p:nvPr/>
        </p:nvSpPr>
        <p:spPr>
          <a:xfrm>
            <a:off x="7380360" y="4485240"/>
            <a:ext cx="1656000" cy="105588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80 </a:t>
            </a:r>
            <a:r>
              <a:rPr b="0" lang="ru-RU" sz="1500" spc="-1" strike="noStrike">
                <a:solidFill>
                  <a:srgbClr val="ffffff"/>
                </a:solidFill>
                <a:latin typeface="Calibri"/>
              </a:rPr>
              <a:t>междугородных</a:t>
            </a:r>
            <a:endParaRPr b="0" lang="ru-RU" sz="1500" spc="-1" strike="noStrike">
              <a:latin typeface="Arial"/>
            </a:endParaRPr>
          </a:p>
        </p:txBody>
      </p:sp>
      <p:pic>
        <p:nvPicPr>
          <p:cNvPr id="97" name="Picture 2" descr=""/>
          <p:cNvPicPr/>
          <p:nvPr/>
        </p:nvPicPr>
        <p:blipFill>
          <a:blip r:embed="rId1"/>
          <a:stretch/>
        </p:blipFill>
        <p:spPr>
          <a:xfrm>
            <a:off x="2051640" y="2493000"/>
            <a:ext cx="2411280" cy="1807920"/>
          </a:xfrm>
          <a:prstGeom prst="rect">
            <a:avLst/>
          </a:prstGeom>
          <a:ln w="9525">
            <a:noFill/>
          </a:ln>
          <a:effectLst>
            <a:softEdge rad="127080"/>
          </a:effectLst>
        </p:spPr>
      </p:pic>
      <p:pic>
        <p:nvPicPr>
          <p:cNvPr id="98" name="Picture 3" descr=""/>
          <p:cNvPicPr/>
          <p:nvPr/>
        </p:nvPicPr>
        <p:blipFill>
          <a:blip r:embed="rId2"/>
          <a:stretch/>
        </p:blipFill>
        <p:spPr>
          <a:xfrm>
            <a:off x="4644000" y="2493000"/>
            <a:ext cx="2448000" cy="1835640"/>
          </a:xfrm>
          <a:prstGeom prst="rect">
            <a:avLst/>
          </a:prstGeom>
          <a:ln w="9525">
            <a:noFill/>
          </a:ln>
          <a:effectLst>
            <a:softEdge rad="127080"/>
          </a:effectLst>
        </p:spPr>
      </p:pic>
      <p:pic>
        <p:nvPicPr>
          <p:cNvPr id="99" name="Picture 2" descr="http://fotobus.msk.ru/photo/21/80/19/2180193.jpg"/>
          <p:cNvPicPr/>
          <p:nvPr/>
        </p:nvPicPr>
        <p:blipFill>
          <a:blip r:embed="rId3"/>
          <a:stretch/>
        </p:blipFill>
        <p:spPr>
          <a:xfrm>
            <a:off x="3348000" y="4437000"/>
            <a:ext cx="2232000" cy="1367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Содержимое 3" descr="КАРТА САРАТОВ3.png"/>
          <p:cNvPicPr/>
          <p:nvPr/>
        </p:nvPicPr>
        <p:blipFill>
          <a:blip r:embed="rId1"/>
          <a:srcRect l="3859" t="0" r="4807" b="0"/>
          <a:stretch/>
        </p:blipFill>
        <p:spPr>
          <a:xfrm>
            <a:off x="0" y="932760"/>
            <a:ext cx="9159840" cy="5924880"/>
          </a:xfrm>
          <a:prstGeom prst="rect">
            <a:avLst/>
          </a:prstGeom>
          <a:ln w="9525">
            <a:noFill/>
          </a:ln>
        </p:spPr>
      </p:pic>
      <p:sp>
        <p:nvSpPr>
          <p:cNvPr id="101" name="CustomShape 1"/>
          <p:cNvSpPr/>
          <p:nvPr/>
        </p:nvSpPr>
        <p:spPr>
          <a:xfrm>
            <a:off x="0" y="0"/>
            <a:ext cx="9143640" cy="112428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solidFill>
              <a:schemeClr val="bg1">
                <a:lumMod val="85000"/>
              </a:scheme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91440"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1f497d"/>
                </a:solidFill>
                <a:latin typeface="Calibri"/>
              </a:rPr>
              <a:t>Ситуация с транспортной доступностью сельских населенных пунктов Саратовской области в настоящее время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539640" y="0"/>
            <a:ext cx="8229240" cy="1988640"/>
          </a:xfrm>
          <a:prstGeom prst="rect">
            <a:avLst/>
          </a:prstGeom>
          <a:noFill/>
          <a:ln w="9360">
            <a:noFill/>
          </a:ln>
        </p:spPr>
        <p:txBody>
          <a:bodyPr r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Calibri"/>
              </a:rPr>
              <a:t>Основные проблемы обеспечения  регулярных перевозок в сельской местности на территории Саратовской области: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212721985"/>
              </p:ext>
            </p:extLst>
          </p:nvPr>
        </p:nvGraphicFramePr>
        <p:xfrm>
          <a:off x="-324720" y="1892880"/>
          <a:ext cx="10224720" cy="4964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286920" y="1052640"/>
            <a:ext cx="8856720" cy="201600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 fontScale="1000"/>
          </a:bodyPr>
          <a:p>
            <a:pPr marL="343080" indent="-342720" algn="ctr">
              <a:lnSpc>
                <a:spcPct val="100000"/>
              </a:lnSpc>
              <a:spcBef>
                <a:spcPts val="1840"/>
              </a:spcBef>
              <a:tabLst>
                <a:tab algn="l" pos="0"/>
              </a:tabLst>
            </a:pPr>
            <a:r>
              <a:rPr b="0" lang="ru-RU" sz="9200" spc="-1" strike="noStrike">
                <a:solidFill>
                  <a:srgbClr val="002060"/>
                </a:solidFill>
                <a:latin typeface="Calibri"/>
              </a:rPr>
              <a:t>В целях обеспечения транспортной доступности жителей сельских населенных пунктов, учитывая предложения органов местного самоуправления предлагается обеспечить работу 116 автобусных маршрутов в следующих 17 муниципальных районах Саратовской области : </a:t>
            </a:r>
            <a:endParaRPr b="0" lang="ru-RU" sz="9200" spc="-1" strike="noStrike">
              <a:solidFill>
                <a:srgbClr val="00206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1919"/>
              </a:spcBef>
              <a:tabLst>
                <a:tab algn="l" pos="0"/>
              </a:tabLst>
            </a:pPr>
            <a:endParaRPr b="0" lang="ru-RU" sz="9200" spc="-1" strike="noStrike">
              <a:solidFill>
                <a:srgbClr val="00206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1919"/>
              </a:spcBef>
              <a:tabLst>
                <a:tab algn="l" pos="0"/>
              </a:tabLst>
            </a:pPr>
            <a:endParaRPr b="0" lang="ru-RU" sz="9200" spc="-1" strike="noStrike">
              <a:solidFill>
                <a:srgbClr val="00206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1919"/>
              </a:spcBef>
              <a:tabLst>
                <a:tab algn="l" pos="0"/>
              </a:tabLst>
            </a:pPr>
            <a:endParaRPr b="0" lang="ru-RU" sz="9200" spc="-1" strike="noStrike">
              <a:solidFill>
                <a:srgbClr val="00206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1919"/>
              </a:spcBef>
              <a:tabLst>
                <a:tab algn="l" pos="0"/>
              </a:tabLst>
            </a:pPr>
            <a:endParaRPr b="0" lang="ru-RU" sz="9200" spc="-1" strike="noStrike">
              <a:solidFill>
                <a:srgbClr val="00206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1919"/>
              </a:spcBef>
              <a:tabLst>
                <a:tab algn="l" pos="0"/>
              </a:tabLst>
            </a:pPr>
            <a:endParaRPr b="0" lang="ru-RU" sz="9200" spc="-1" strike="noStrike">
              <a:solidFill>
                <a:srgbClr val="00206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1919"/>
              </a:spcBef>
              <a:tabLst>
                <a:tab algn="l" pos="0"/>
              </a:tabLst>
            </a:pPr>
            <a:endParaRPr b="0" lang="ru-RU" sz="9200" spc="-1" strike="noStrike">
              <a:solidFill>
                <a:srgbClr val="00206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1919"/>
              </a:spcBef>
              <a:tabLst>
                <a:tab algn="l" pos="0"/>
              </a:tabLst>
            </a:pPr>
            <a:endParaRPr b="0" lang="ru-RU" sz="9200" spc="-1" strike="noStrike">
              <a:solidFill>
                <a:srgbClr val="00206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281"/>
              </a:spcBef>
              <a:tabLst>
                <a:tab algn="l" pos="0"/>
              </a:tabLst>
            </a:pPr>
            <a:endParaRPr b="0" lang="ru-RU" sz="9200" spc="-1" strike="noStrike">
              <a:solidFill>
                <a:srgbClr val="00206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9200" spc="-1" strike="noStrike">
              <a:solidFill>
                <a:srgbClr val="00206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9200" spc="-1" strike="noStrike">
              <a:solidFill>
                <a:srgbClr val="00206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9200" spc="-1" strike="noStrike">
              <a:solidFill>
                <a:srgbClr val="00206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9200" spc="-1" strike="noStrike">
              <a:solidFill>
                <a:srgbClr val="00206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9200" spc="-1" strike="noStrike">
              <a:solidFill>
                <a:srgbClr val="00206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9200" spc="-1" strike="noStrike">
              <a:solidFill>
                <a:srgbClr val="00206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9200" spc="-1" strike="noStrike">
              <a:solidFill>
                <a:srgbClr val="00206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9200" spc="-1" strike="noStrike">
              <a:solidFill>
                <a:srgbClr val="00206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9200" spc="-1" strike="noStrike">
              <a:solidFill>
                <a:srgbClr val="00206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9200" spc="-1" strike="noStrike">
              <a:solidFill>
                <a:srgbClr val="00206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9200" spc="-1" strike="noStrike">
              <a:solidFill>
                <a:srgbClr val="00206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9200" spc="-1" strike="noStrike">
              <a:solidFill>
                <a:srgbClr val="00206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9200" spc="-1" strike="noStrike">
              <a:solidFill>
                <a:srgbClr val="00206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9200" spc="-1" strike="noStrike">
              <a:solidFill>
                <a:srgbClr val="00206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9200" spc="-1" strike="noStrike">
              <a:solidFill>
                <a:srgbClr val="00206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9200" spc="-1" strike="noStrike">
              <a:solidFill>
                <a:srgbClr val="00206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9200" spc="-1" strike="noStrike">
              <a:solidFill>
                <a:srgbClr val="00206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9200" spc="-1" strike="noStrike">
              <a:solidFill>
                <a:srgbClr val="00206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9200" spc="-1" strike="noStrike">
              <a:solidFill>
                <a:srgbClr val="00206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9200" spc="-1" strike="noStrike">
              <a:solidFill>
                <a:srgbClr val="00206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9200" spc="-1" strike="noStrike">
              <a:solidFill>
                <a:srgbClr val="00206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9200" spc="-1" strike="noStrike">
              <a:solidFill>
                <a:srgbClr val="00206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9200" spc="-1" strike="noStrike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755640" y="2565000"/>
            <a:ext cx="3744000" cy="3960000"/>
          </a:xfrm>
          <a:prstGeom prst="rect">
            <a:avLst/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Александрово-Гайский;</a:t>
            </a:r>
            <a:endParaRPr b="0" lang="ru-RU" sz="24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Аркадакский;</a:t>
            </a:r>
            <a:endParaRPr b="0" lang="ru-RU" sz="24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Аткарский;</a:t>
            </a:r>
            <a:endParaRPr b="0" lang="ru-RU" sz="24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Дергачевский; </a:t>
            </a:r>
            <a:endParaRPr b="0" lang="ru-RU" sz="24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Духовницкий;</a:t>
            </a:r>
            <a:endParaRPr b="0" lang="ru-RU" sz="24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Екатериновский;</a:t>
            </a:r>
            <a:endParaRPr b="0" lang="ru-RU" sz="24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Ивантеевский</a:t>
            </a:r>
            <a:endParaRPr b="0" lang="ru-RU" sz="24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Лысогорский</a:t>
            </a:r>
            <a:endParaRPr b="0" lang="ru-RU" sz="24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Новоузенский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5004000" y="2565000"/>
            <a:ext cx="3744000" cy="3960000"/>
          </a:xfrm>
          <a:prstGeom prst="rect">
            <a:avLst/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Озинский</a:t>
            </a:r>
            <a:endParaRPr b="0" lang="ru-RU" sz="24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Питерский</a:t>
            </a:r>
            <a:endParaRPr b="0" lang="ru-RU" sz="24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Пугачевский</a:t>
            </a:r>
            <a:endParaRPr b="0" lang="ru-RU" sz="24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Ровенский </a:t>
            </a:r>
            <a:endParaRPr b="0" lang="ru-RU" sz="24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Романовский </a:t>
            </a:r>
            <a:endParaRPr b="0" lang="ru-RU" sz="24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Советский</a:t>
            </a:r>
            <a:endParaRPr b="0" lang="ru-RU" sz="24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Татищевский</a:t>
            </a:r>
            <a:endParaRPr b="0" lang="ru-RU" sz="24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Турковский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Содержимое 3" descr="КАРТА САРАТОВ4.png"/>
          <p:cNvPicPr/>
          <p:nvPr/>
        </p:nvPicPr>
        <p:blipFill>
          <a:blip r:embed="rId1"/>
          <a:srcRect l="3209" t="0" r="4752" b="0"/>
          <a:stretch/>
        </p:blipFill>
        <p:spPr>
          <a:xfrm>
            <a:off x="0" y="1052640"/>
            <a:ext cx="9143640" cy="5805000"/>
          </a:xfrm>
          <a:prstGeom prst="rect">
            <a:avLst/>
          </a:prstGeom>
          <a:ln w="9525">
            <a:noFill/>
          </a:ln>
        </p:spPr>
      </p:pic>
      <p:sp>
        <p:nvSpPr>
          <p:cNvPr id="107" name="TextShape 1"/>
          <p:cNvSpPr txBox="1"/>
          <p:nvPr/>
        </p:nvSpPr>
        <p:spPr>
          <a:xfrm>
            <a:off x="0" y="0"/>
            <a:ext cx="9143640" cy="1340280"/>
          </a:xfrm>
          <a:prstGeom prst="rect">
            <a:avLst/>
          </a:prstGeom>
          <a:solidFill>
            <a:srgbClr val="f2f2f2"/>
          </a:solidFill>
          <a:ln w="9360">
            <a:solidFill>
              <a:srgbClr val="d9d9d9"/>
            </a:solidFill>
            <a:miter/>
          </a:ln>
        </p:spPr>
        <p:txBody>
          <a:bodyPr r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Calibri"/>
              </a:rPr>
              <a:t>Муниципальные районы, в которых предлагается рассмотреть вопрос обеспечения транспортной доступности сельских населенных пунктов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251640" y="188640"/>
            <a:ext cx="864072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Существующие условия и проблемы организации пассажирских перевозок в сельской местности в субъектах Российской Федерации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4428000" y="4869000"/>
            <a:ext cx="4608000" cy="131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Verdana"/>
              </a:rPr>
              <a:t>Доклад  заместителя министра транспорта и дорожного хозяйства Саратовской области 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Verdana"/>
              </a:rPr>
              <a:t>Козаченко И.А.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7813</TotalTime>
  <Application>LibreOffice/7.0.6.2$Linux_X86_64 LibreOffice_project/144abb84a525d8e30c9dbbefa69cbbf2d8d4ae3b</Application>
  <AppVersion>15.0000</AppVersion>
  <Words>277</Words>
  <Paragraphs>76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2013-04-26T13:02:09Z</dcterms:created>
  <dc:creator>Вадим</dc:creator>
  <dc:description/>
  <dc:language>ru-RU</dc:language>
  <cp:lastModifiedBy>Савонин Владислав Дмитриевич</cp:lastModifiedBy>
  <dcterms:modified xsi:type="dcterms:W3CDTF">2021-10-06T14:49:01Z</dcterms:modified>
  <cp:revision>574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7</vt:i4>
  </property>
</Properties>
</file>